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415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505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362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773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063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63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212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672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477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31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94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427BA-D9F3-491B-8893-797A762C04CF}" type="datetimeFigureOut">
              <a:rPr lang="th-TH" smtClean="0"/>
              <a:t>18/01/65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C86B-85A7-4077-AD48-2E7274E84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154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แบ่งปัน Template powerpoint น่ารักๆ สไตล์ มินิมอล ไฟล์แก้ไขได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35" y="-1"/>
            <a:ext cx="9151535" cy="684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11760" y="113616"/>
            <a:ext cx="38884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C Daisy" pitchFamily="34" charset="-34"/>
                <a:cs typeface="FC Daisy" pitchFamily="34" charset="-34"/>
              </a:rPr>
              <a:t>5 </a:t>
            </a:r>
            <a:r>
              <a:rPr lang="th-TH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C Daisy" pitchFamily="34" charset="-34"/>
                <a:cs typeface="FC Daisy" pitchFamily="34" charset="-34"/>
              </a:rPr>
              <a:t>เรื่องสำคัญ</a:t>
            </a:r>
          </a:p>
          <a:p>
            <a:pPr algn="ctr"/>
            <a:r>
              <a:rPr lang="th-TH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C Daisy" pitchFamily="34" charset="-34"/>
                <a:cs typeface="FC Daisy" pitchFamily="34" charset="-34"/>
              </a:rPr>
              <a:t>ที่ต้องเตรียมให้พร้อม</a:t>
            </a:r>
          </a:p>
          <a:p>
            <a:pPr algn="ctr"/>
            <a:r>
              <a:rPr lang="th-TH" sz="40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C Daisy" pitchFamily="34" charset="-34"/>
                <a:cs typeface="FC Daisy" pitchFamily="34" charset="-34"/>
              </a:rPr>
              <a:t>ก่อนสูงวัย</a:t>
            </a:r>
            <a:endParaRPr lang="th-TH" sz="4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C Daisy" pitchFamily="34" charset="-34"/>
              <a:cs typeface="FC Daisy" pitchFamily="34" charset="-34"/>
            </a:endParaRPr>
          </a:p>
        </p:txBody>
      </p:sp>
      <p:sp>
        <p:nvSpPr>
          <p:cNvPr id="4" name="AutoShape 8" descr="คลื่นไฟฟ้าหัวใจ ดาวน์โหลดรูปภาพ (รหัส) 400320134_ขนาด 20 M_รูปแบบรูปภาพ PNG  _th.lovepik.com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10" descr="เครื่องวัดและวิเคราะห์คลื่นไฟฟ้าหัวใจแบบพกพา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90500" y="690695"/>
            <a:ext cx="2601978" cy="15696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  1.ด้านสุขภาพ</a:t>
            </a:r>
          </a:p>
          <a:p>
            <a:pPr algn="ctr"/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ดูแลร่างกาย และจิตใจ ให้สดใส แข็งแรง</a:t>
            </a:r>
            <a:endParaRPr lang="th-TH" sz="3200" dirty="0">
              <a:latin typeface="FC Daisy" pitchFamily="34" charset="-34"/>
              <a:cs typeface="FC Daisy" pitchFamily="34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738" r="898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568" y="423040"/>
            <a:ext cx="760254" cy="535310"/>
          </a:xfrm>
          <a:prstGeom prst="rect">
            <a:avLst/>
          </a:prstGeom>
        </p:spPr>
      </p:pic>
      <p:pic>
        <p:nvPicPr>
          <p:cNvPr id="1036" name="Picture 12" descr="ผู้สูงอายุ คู่ ปู่ย่าตายาย - กราฟิกแบบเวกเตอร์ฟรีบน Pixaba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42" y="2155270"/>
            <a:ext cx="2491752" cy="24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06692" y="2663647"/>
            <a:ext cx="2556130" cy="20621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         2.ด้านสังคม</a:t>
            </a:r>
          </a:p>
          <a:p>
            <a:pPr algn="ctr"/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รับรู้ และแสวงหาแนวทางในการทำให้ตัวเองมีคุณค่าอยู่เสมอ</a:t>
            </a:r>
            <a:endParaRPr lang="th-TH" sz="3200" dirty="0">
              <a:latin typeface="FC Daisy" pitchFamily="34" charset="-34"/>
              <a:cs typeface="FC Daisy" pitchFamily="34" charset="-34"/>
            </a:endParaRPr>
          </a:p>
        </p:txBody>
      </p:sp>
      <p:pic>
        <p:nvPicPr>
          <p:cNvPr id="1040" name="Picture 16" descr="คนการ์ตูนสนทนาทางไลน์กลุ่มสังคมสีน้ำสีน้ำหมึกเปียกแบ่งปันนิ้วยิ้ม png |  Klipartz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7079" y1="58289" x2="26854" y2="74688"/>
                        <a14:foregroundMark x1="38202" y1="65597" x2="33034" y2="80927"/>
                        <a14:foregroundMark x1="33820" y1="57932" x2="30449" y2="61319"/>
                        <a14:foregroundMark x1="25393" y1="58824" x2="23820" y2="70588"/>
                        <a14:foregroundMark x1="21124" y1="61854" x2="23483" y2="70053"/>
                        <a14:foregroundMark x1="24157" y1="71836" x2="27191" y2="77718"/>
                        <a14:foregroundMark x1="39101" y1="68449" x2="39326" y2="74332"/>
                        <a14:foregroundMark x1="66517" y1="53119" x2="72022" y2="80214"/>
                        <a14:foregroundMark x1="72921" y1="55615" x2="67303" y2="809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324784"/>
            <a:ext cx="1736902" cy="1094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162822" y="5013176"/>
            <a:ext cx="3424328" cy="15696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  3.ด้านเศรษฐกิจ ความมั่นคง</a:t>
            </a:r>
          </a:p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วางแผนเรื่องการเงิน รู้จักออม และต่อยอดให้ตัวเอง</a:t>
            </a:r>
            <a:endParaRPr lang="th-TH" sz="3200" dirty="0">
              <a:latin typeface="FC Daisy" pitchFamily="34" charset="-34"/>
              <a:cs typeface="FC Daisy" pitchFamily="34" charset="-34"/>
            </a:endParaRPr>
          </a:p>
        </p:txBody>
      </p:sp>
      <p:sp>
        <p:nvSpPr>
          <p:cNvPr id="9" name="AutoShape 18" descr="ลูกหมูธนาคารภาพตัดปะ,ลูกหมู,กระปุกออมสิน,ทำธุรกรรมทางการเงิน,บันทึก,เวกเตอร์หมู,เวกเตอร์ธนาคาร  | ปาร์ตี้มินนี่เมาส์, การออกแบบนามบัตร, กระปุกออมสิน"/>
          <p:cNvSpPr>
            <a:spLocks noChangeAspect="1" noChangeArrowheads="1"/>
          </p:cNvSpPr>
          <p:nvPr/>
        </p:nvSpPr>
        <p:spPr bwMode="auto">
          <a:xfrm>
            <a:off x="495300" y="92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44" name="Picture 20" descr="กระปุกออมสินหมูน้อย - Home | Facebook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10" y="4516957"/>
            <a:ext cx="2340919" cy="233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724128" y="2348880"/>
            <a:ext cx="3240360" cy="255454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4. บ้านที่อยู่อาศัย</a:t>
            </a:r>
          </a:p>
          <a:p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มีที่อยู่อาศัยที่มั่นคง มีสภาพ แวดล้อม ที่เหมาะสม สามารถเข้าถึงบริการสังคมได้ อย่างสะดวกสบาย</a:t>
            </a:r>
            <a:endParaRPr lang="th-TH" sz="3200" dirty="0">
              <a:latin typeface="FC Daisy" pitchFamily="34" charset="-34"/>
              <a:cs typeface="FC Daisy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2167" y="116632"/>
            <a:ext cx="3145066" cy="20621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>
                <a:latin typeface="FC Daisy" pitchFamily="34" charset="-34"/>
                <a:cs typeface="FC Daisy" pitchFamily="34" charset="-34"/>
              </a:rPr>
              <a:t>5</a:t>
            </a:r>
            <a:r>
              <a:rPr lang="th-TH" sz="3200" dirty="0" smtClean="0">
                <a:latin typeface="FC Daisy" pitchFamily="34" charset="-34"/>
                <a:cs typeface="FC Daisy" pitchFamily="34" charset="-34"/>
              </a:rPr>
              <a:t>. ด้านเทคโนโลยี และนวัตกรรม เปิดใจ เรียนรู้ ใช้เทคโนโลยี และนวัตกรรมให้เกิดประโยชน์</a:t>
            </a:r>
            <a:endParaRPr lang="th-TH" sz="3200" dirty="0">
              <a:latin typeface="FC Daisy" pitchFamily="34" charset="-34"/>
              <a:cs typeface="FC Daisy" pitchFamily="34" charset="-34"/>
            </a:endParaRPr>
          </a:p>
        </p:txBody>
      </p:sp>
      <p:pic>
        <p:nvPicPr>
          <p:cNvPr id="1046" name="Picture 22" descr="บ้านการ์ตูน | Casa de desenhos animados, Construção de casas, Casas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083" b="100000" l="0" r="100000">
                        <a14:foregroundMark x1="32824" y1="13542" x2="32824" y2="21875"/>
                        <a14:foregroundMark x1="56489" y1="32292" x2="43893" y2="43229"/>
                        <a14:foregroundMark x1="32443" y1="18750" x2="31679" y2="27604"/>
                        <a14:foregroundMark x1="35115" y1="61979" x2="34351" y2="79688"/>
                        <a14:foregroundMark x1="66794" y1="63542" x2="65649" y2="81250"/>
                        <a14:foregroundMark x1="87405" y1="61979" x2="88168" y2="97917"/>
                        <a14:foregroundMark x1="76718" y1="82813" x2="98855" y2="82813"/>
                        <a14:foregroundMark x1="78626" y1="93229" x2="99618" y2="94271"/>
                        <a14:foregroundMark x1="22519" y1="82813" x2="1145" y2="82292"/>
                        <a14:foregroundMark x1="4198" y1="74479" x2="4962" y2="96354"/>
                        <a14:foregroundMark x1="20611" y1="94792" x2="382" y2="942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948" y="4261549"/>
            <a:ext cx="1266880" cy="92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70 โทรศัพท์ ideas"/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7854">
            <a:off x="7884368" y="1475525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642541"/>
            <a:ext cx="1146968" cy="115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6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95</Words>
  <Application>Microsoft Office PowerPoint</Application>
  <PresentationFormat>นำเสนอทางหน้าจอ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FMNET</dc:creator>
  <cp:lastModifiedBy>FMNET</cp:lastModifiedBy>
  <cp:revision>8</cp:revision>
  <cp:lastPrinted>2022-01-18T03:43:29Z</cp:lastPrinted>
  <dcterms:created xsi:type="dcterms:W3CDTF">2022-01-18T03:02:05Z</dcterms:created>
  <dcterms:modified xsi:type="dcterms:W3CDTF">2022-01-18T03:44:52Z</dcterms:modified>
</cp:coreProperties>
</file>